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63" r:id="rId3"/>
    <p:sldId id="266" r:id="rId4"/>
    <p:sldId id="264" r:id="rId5"/>
    <p:sldId id="267" r:id="rId6"/>
    <p:sldId id="261" r:id="rId7"/>
    <p:sldId id="260" r:id="rId8"/>
    <p:sldId id="272" r:id="rId9"/>
    <p:sldId id="268" r:id="rId10"/>
    <p:sldId id="271" r:id="rId11"/>
    <p:sldId id="258" r:id="rId12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3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38CB-B591-422C-9DAC-15A555EF5EF3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3BA81-498B-4DAF-A218-B48066BE613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3BA81-498B-4DAF-A218-B48066BE613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advTm="10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4770-4D63-4878-8B4A-CFFA46B98599}" type="datetimeFigureOut">
              <a:rPr lang="el-GR" smtClean="0"/>
              <a:pPr/>
              <a:t>20/11/2015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A6A22-10BB-4359-80E6-D00ACB1B4A5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20_155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3000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1104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0903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0909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0910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0909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1055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0905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0904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1104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G_20151116_11015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3000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</Words>
  <Application>Microsoft Office PowerPoint</Application>
  <PresentationFormat>Προβολή στην οθόνη (4:3)</PresentationFormat>
  <Paragraphs>1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Περισσότερες φωτογραφίες εσωτερικών &amp; εξωτερικών χώρων!</dc:title>
  <dc:creator>user</dc:creator>
  <cp:lastModifiedBy>Mina</cp:lastModifiedBy>
  <cp:revision>16</cp:revision>
  <dcterms:created xsi:type="dcterms:W3CDTF">2015-11-20T12:40:07Z</dcterms:created>
  <dcterms:modified xsi:type="dcterms:W3CDTF">2015-11-20T13:58:40Z</dcterms:modified>
</cp:coreProperties>
</file>